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583" r:id="rId2"/>
    <p:sldId id="366" r:id="rId3"/>
    <p:sldId id="368" r:id="rId4"/>
    <p:sldId id="369" r:id="rId5"/>
    <p:sldId id="370" r:id="rId6"/>
    <p:sldId id="386" r:id="rId7"/>
    <p:sldId id="374" r:id="rId8"/>
    <p:sldId id="375" r:id="rId9"/>
    <p:sldId id="376" r:id="rId10"/>
    <p:sldId id="377" r:id="rId11"/>
    <p:sldId id="378" r:id="rId12"/>
    <p:sldId id="379" r:id="rId13"/>
    <p:sldId id="270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iczac" initials="Z" lastIdx="1" clrIdx="0">
    <p:extLst>
      <p:ext uri="{19B8F6BF-5375-455C-9EA6-DF929625EA0E}">
        <p15:presenceInfo xmlns:p15="http://schemas.microsoft.com/office/powerpoint/2012/main" userId="Zicza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EF"/>
    <a:srgbClr val="616161"/>
    <a:srgbClr val="BE62AC"/>
    <a:srgbClr val="E8EE59"/>
    <a:srgbClr val="FF8119"/>
    <a:srgbClr val="FF7707"/>
    <a:srgbClr val="FFAF6C"/>
    <a:srgbClr val="FFFFFF"/>
    <a:srgbClr val="FFFF99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80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871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02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394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558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310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05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5" r:id="rId8"/>
    <p:sldLayoutId id="2147483661" r:id="rId9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wav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image" Target="../media/image32.jpeg"/><Relationship Id="rId7" Type="http://schemas.openxmlformats.org/officeDocument/2006/relationships/slide" Target="slide11.xml"/><Relationship Id="rId12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0.xml"/><Relationship Id="rId11" Type="http://schemas.openxmlformats.org/officeDocument/2006/relationships/image" Target="../media/image33.png"/><Relationship Id="rId5" Type="http://schemas.openxmlformats.org/officeDocument/2006/relationships/slide" Target="slide9.xml"/><Relationship Id="rId10" Type="http://schemas.openxmlformats.org/officeDocument/2006/relationships/image" Target="../media/image37.png"/><Relationship Id="rId4" Type="http://schemas.openxmlformats.org/officeDocument/2006/relationships/image" Target="../media/image35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3.wav"/><Relationship Id="rId7" Type="http://schemas.openxmlformats.org/officeDocument/2006/relationships/image" Target="../media/image4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audio" Target="../media/audio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378690" y="2652753"/>
            <a:ext cx="12949380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7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17: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vi 6 </a:t>
            </a:r>
            <a:b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</a:b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    (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theo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)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</a:rPr>
              <a:t> 2</a:t>
            </a:r>
            <a:endParaRPr sz="48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378460"/>
            <a:ext cx="8534400" cy="27711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728883" y="2095501"/>
            <a:ext cx="4334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2: 2+2=?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254250" y="4786313"/>
            <a:ext cx="3617913" cy="1077912"/>
            <a:chOff x="650211" y="3570787"/>
            <a:chExt cx="3616989" cy="1077413"/>
          </a:xfrm>
        </p:grpSpPr>
        <p:pic>
          <p:nvPicPr>
            <p:cNvPr id="35859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590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0938" y="3570288"/>
            <a:ext cx="3617912" cy="1077912"/>
            <a:chOff x="4755813" y="3570786"/>
            <a:chExt cx="3616989" cy="1077413"/>
          </a:xfrm>
        </p:grpSpPr>
        <p:pic>
          <p:nvPicPr>
            <p:cNvPr id="35857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3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  <a:endPara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5855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5853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911101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354310" y="62894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2420"/>
            <a:ext cx="12192000" cy="65455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01320"/>
            <a:ext cx="8534400" cy="2722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24691" y="2044701"/>
            <a:ext cx="45432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3: 3 + 1 =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56325" y="3565525"/>
            <a:ext cx="3617913" cy="1077913"/>
            <a:chOff x="650211" y="3570787"/>
            <a:chExt cx="3616989" cy="1077413"/>
          </a:xfrm>
        </p:grpSpPr>
        <p:pic>
          <p:nvPicPr>
            <p:cNvPr id="36883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591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225" y="4860925"/>
            <a:ext cx="3617913" cy="1076325"/>
            <a:chOff x="4755813" y="3570786"/>
            <a:chExt cx="3616989" cy="1077413"/>
          </a:xfrm>
        </p:grpSpPr>
        <p:pic>
          <p:nvPicPr>
            <p:cNvPr id="36881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1" y="3729126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6879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6877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860249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9444355" y="621327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8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800"/>
                            </p:stCondLst>
                            <p:childTnLst>
                              <p:par>
                                <p:cTn id="2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3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80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7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8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4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12750"/>
            <a:ext cx="8534400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624359" y="2099528"/>
            <a:ext cx="454323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4: 2 + 3 =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6192838" y="4860925"/>
            <a:ext cx="3616325" cy="1076325"/>
            <a:chOff x="650211" y="3570787"/>
            <a:chExt cx="3616989" cy="1077413"/>
          </a:xfrm>
        </p:grpSpPr>
        <p:pic>
          <p:nvPicPr>
            <p:cNvPr id="37907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342985" y="3729126"/>
              <a:ext cx="564682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2181225" y="4860925"/>
            <a:ext cx="3617913" cy="1076325"/>
            <a:chOff x="4755813" y="3570786"/>
            <a:chExt cx="3616989" cy="1077413"/>
          </a:xfrm>
        </p:grpSpPr>
        <p:pic>
          <p:nvPicPr>
            <p:cNvPr id="37905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2" y="3729126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68525" y="3646488"/>
            <a:ext cx="3616325" cy="1077912"/>
            <a:chOff x="650211" y="4711478"/>
            <a:chExt cx="3616989" cy="1077413"/>
          </a:xfrm>
        </p:grpSpPr>
        <p:pic>
          <p:nvPicPr>
            <p:cNvPr id="37903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1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192838" y="3562350"/>
            <a:ext cx="3616325" cy="1077913"/>
            <a:chOff x="4707116" y="4806539"/>
            <a:chExt cx="3616989" cy="1077413"/>
          </a:xfrm>
        </p:grpSpPr>
        <p:pic>
          <p:nvPicPr>
            <p:cNvPr id="37901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99890" y="491860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10505440" y="6223430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pic>
        <p:nvPicPr>
          <p:cNvPr id="1638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780" y="1320800"/>
            <a:ext cx="11100435" cy="51822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387" name="Text Box 20"/>
          <p:cNvSpPr txBox="1"/>
          <p:nvPr/>
        </p:nvSpPr>
        <p:spPr>
          <a:xfrm>
            <a:off x="525755" y="123190"/>
            <a:ext cx="11176000" cy="12541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2: Nêu các phép tính còn thiếu: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 t="8182" b="10242"/>
          <a:stretch>
            <a:fillRect/>
          </a:stretch>
        </p:blipFill>
        <p:spPr>
          <a:xfrm>
            <a:off x="2946400" y="2471420"/>
            <a:ext cx="2087245" cy="86550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3325" y="2477770"/>
            <a:ext cx="2000250" cy="88582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rcRect l="1735" t="3030" b="6182"/>
          <a:stretch>
            <a:fillRect/>
          </a:stretch>
        </p:blipFill>
        <p:spPr>
          <a:xfrm>
            <a:off x="7046595" y="2437765"/>
            <a:ext cx="2018030" cy="926465"/>
          </a:xfrm>
          <a:prstGeom prst="rect">
            <a:avLst/>
          </a:prstGeom>
          <a:noFill/>
          <a:ln w="25400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rcRect b="8571"/>
          <a:stretch>
            <a:fillRect/>
          </a:stretch>
        </p:blipFill>
        <p:spPr>
          <a:xfrm>
            <a:off x="868045" y="4531360"/>
            <a:ext cx="2011045" cy="871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978140" y="4287520"/>
            <a:ext cx="3621405" cy="23444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t="-1189" r="87703" b="57911"/>
          <a:stretch>
            <a:fillRect/>
          </a:stretch>
        </p:blipFill>
        <p:spPr>
          <a:xfrm>
            <a:off x="868045" y="274320"/>
            <a:ext cx="1025525" cy="1130300"/>
          </a:xfrm>
          <a:prstGeom prst="rect">
            <a:avLst/>
          </a:prstGeom>
        </p:spPr>
      </p:pic>
      <p:pic>
        <p:nvPicPr>
          <p:cNvPr id="20" name="图形 19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850226" y="2780386"/>
            <a:ext cx="1851529" cy="3408324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663" y="1475105"/>
            <a:ext cx="8516937" cy="27924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483" name="Text Box 20"/>
          <p:cNvSpPr txBox="1"/>
          <p:nvPr/>
        </p:nvSpPr>
        <p:spPr>
          <a:xfrm>
            <a:off x="190183" y="226060"/>
            <a:ext cx="11176000" cy="12541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3: Tính (theo mẫu):</a:t>
            </a:r>
            <a:endParaRPr lang="en-US" altLang="en-US" sz="3600" b="1" dirty="0">
              <a:solidFill>
                <a:srgbClr val="0070C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8333" y="4537075"/>
            <a:ext cx="835025" cy="1238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358" y="4587875"/>
            <a:ext cx="1009650" cy="112871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3008" y="4541838"/>
            <a:ext cx="1457325" cy="1233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ounded Rectangle 6"/>
          <p:cNvSpPr/>
          <p:nvPr/>
        </p:nvSpPr>
        <p:spPr>
          <a:xfrm>
            <a:off x="522514" y="2327910"/>
            <a:ext cx="3584394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2 + 0 =  …..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  4 + 0 =  …..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371703" y="2327910"/>
            <a:ext cx="3423285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5 + 0 =  …..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6 + 0 =  …..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141866" y="2327910"/>
            <a:ext cx="3423286" cy="181927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0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+ 1 =   …..   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50520" algn="l"/>
                <a:tab pos="517525" algn="l"/>
              </a:tabLst>
              <a:defRPr/>
            </a:pPr>
            <a:r>
              <a:rPr kumimoji="0" lang="en-US" sz="3600" b="0" i="0" u="none" strike="noStrike" kern="1200" cap="none" spc="0" normalizeH="0" baseline="0" noProof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   </a:t>
            </a:r>
            <a:r>
              <a:rPr kumimoji="0" lang="en-US" sz="3600" b="0" i="0" u="none" strike="noStrike" kern="1200" cap="none" spc="0" normalizeH="0" baseline="0" noProof="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0 + 3 =  ….. </a:t>
            </a:r>
          </a:p>
        </p:txBody>
      </p:sp>
      <p:sp>
        <p:nvSpPr>
          <p:cNvPr id="10" name="Text Box 20"/>
          <p:cNvSpPr txBox="1"/>
          <p:nvPr/>
        </p:nvSpPr>
        <p:spPr>
          <a:xfrm>
            <a:off x="2844528" y="271902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1" name="Text Box 20"/>
          <p:cNvSpPr txBox="1"/>
          <p:nvPr/>
        </p:nvSpPr>
        <p:spPr>
          <a:xfrm>
            <a:off x="2844528" y="355087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 Box 20"/>
          <p:cNvSpPr txBox="1"/>
          <p:nvPr/>
        </p:nvSpPr>
        <p:spPr>
          <a:xfrm>
            <a:off x="6367350" y="2150425"/>
            <a:ext cx="1095375" cy="10509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" name="Text Box 20"/>
          <p:cNvSpPr txBox="1"/>
          <p:nvPr/>
        </p:nvSpPr>
        <p:spPr>
          <a:xfrm>
            <a:off x="6367667" y="2920201"/>
            <a:ext cx="1095375" cy="105092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3600" b="1" dirty="0">
              <a:solidFill>
                <a:srgbClr val="00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" name="Text Box 20"/>
          <p:cNvSpPr txBox="1"/>
          <p:nvPr/>
        </p:nvSpPr>
        <p:spPr>
          <a:xfrm>
            <a:off x="10313515" y="271780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Text Box 20"/>
          <p:cNvSpPr txBox="1"/>
          <p:nvPr/>
        </p:nvSpPr>
        <p:spPr>
          <a:xfrm>
            <a:off x="10313198" y="3507740"/>
            <a:ext cx="1095375" cy="441531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0" y="5175322"/>
            <a:ext cx="2476499" cy="1682678"/>
          </a:xfrm>
          <a:prstGeom prst="rect">
            <a:avLst/>
          </a:prstGeom>
        </p:spPr>
      </p:pic>
      <p:pic>
        <p:nvPicPr>
          <p:cNvPr id="16" name="图片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60" y="5185410"/>
            <a:ext cx="2093595" cy="168275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sp>
        <p:nvSpPr>
          <p:cNvPr id="21506" name="Text Box 20"/>
          <p:cNvSpPr txBox="1"/>
          <p:nvPr/>
        </p:nvSpPr>
        <p:spPr>
          <a:xfrm>
            <a:off x="508000" y="381635"/>
            <a:ext cx="11176000" cy="10147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60000"/>
              </a:lnSpc>
              <a:spcBef>
                <a:spcPct val="50000"/>
              </a:spcBef>
              <a:buSzTx/>
              <a:buFontTx/>
              <a:buNone/>
            </a:pPr>
            <a:endParaRPr lang="en-US" altLang="en-US" sz="2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ct val="50000"/>
              </a:spcBef>
              <a:buSzTx/>
              <a:buFontTx/>
              <a:buNone/>
            </a:pP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à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4: Nêu phép tính thích h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ợp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</a:t>
            </a:r>
            <a:r>
              <a:rPr lang="vi-VN" altLang="en-US" sz="3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</a:t>
            </a:r>
            <a:r>
              <a:rPr lang="en-US" altLang="en-US" sz="32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i mỗi tranh vẽ:</a:t>
            </a:r>
            <a:endParaRPr lang="en-US" altLang="en-US" sz="3200" b="1" dirty="0">
              <a:solidFill>
                <a:srgbClr val="000000"/>
              </a:solidFill>
              <a:latin typeface="UTM Avo" panose="02040603050506020204" pitchFamily="18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256" t="19122" r="5062" b="6015"/>
          <a:stretch/>
        </p:blipFill>
        <p:spPr>
          <a:xfrm>
            <a:off x="1638299" y="1396365"/>
            <a:ext cx="8695873" cy="26371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191" r="5605"/>
          <a:stretch/>
        </p:blipFill>
        <p:spPr>
          <a:xfrm>
            <a:off x="1638300" y="3570514"/>
            <a:ext cx="8695872" cy="2825841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45055" y="4705985"/>
            <a:ext cx="7967345" cy="19970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779645" y="5161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50300" y="5145088"/>
            <a:ext cx="819150" cy="101473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60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  <a:endParaRPr lang="en-US" altLang="vi-VN" sz="6000" dirty="0">
              <a:solidFill>
                <a:schemeClr val="tx1"/>
              </a:solidFill>
              <a:latin typeface="UTM Avo" panose="02040603050506020204" pitchFamily="18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8242" t="39454" r="38434" b="7074"/>
          <a:stretch/>
        </p:blipFill>
        <p:spPr>
          <a:xfrm>
            <a:off x="1574799" y="774065"/>
            <a:ext cx="9042401" cy="41062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16" descr="Screenshot (176)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395288"/>
            <a:ext cx="12192000" cy="64627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923" t="5323" r="32356" b="5310"/>
          <a:stretch>
            <a:fillRect/>
          </a:stretch>
        </p:blipFill>
        <p:spPr>
          <a:xfrm>
            <a:off x="2047875" y="915670"/>
            <a:ext cx="8615045" cy="33064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95855" y="4467225"/>
            <a:ext cx="8388350" cy="1999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19E1BD-8975-4054-878B-64A456490144}"/>
              </a:ext>
            </a:extLst>
          </p:cNvPr>
          <p:cNvSpPr txBox="1"/>
          <p:nvPr/>
        </p:nvSpPr>
        <p:spPr>
          <a:xfrm>
            <a:off x="4817745" y="4907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D27E50-A273-4B6A-8C56-1F2ECCDE6F89}"/>
              </a:ext>
            </a:extLst>
          </p:cNvPr>
          <p:cNvSpPr txBox="1"/>
          <p:nvPr/>
        </p:nvSpPr>
        <p:spPr>
          <a:xfrm>
            <a:off x="3090545" y="4945062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1E6DF40-B2B6-4679-8C94-A74294DCB597}"/>
              </a:ext>
            </a:extLst>
          </p:cNvPr>
          <p:cNvSpPr txBox="1"/>
          <p:nvPr/>
        </p:nvSpPr>
        <p:spPr>
          <a:xfrm>
            <a:off x="6590030" y="4945062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D91878-D53B-476F-B358-477E037C6CF1}"/>
              </a:ext>
            </a:extLst>
          </p:cNvPr>
          <p:cNvSpPr txBox="1"/>
          <p:nvPr/>
        </p:nvSpPr>
        <p:spPr>
          <a:xfrm>
            <a:off x="9270365" y="4907915"/>
            <a:ext cx="819150" cy="922020"/>
          </a:xfrm>
          <a:prstGeom prst="rect">
            <a:avLst/>
          </a:prstGeom>
          <a:solidFill>
            <a:srgbClr val="FFFEEF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spcBef>
                <a:spcPts val="10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6858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SzPct val="70000"/>
              <a:buFont typeface="Arial" panose="020B0604020202020204" pitchFamily="34" charset="0"/>
              <a:buChar char="•"/>
              <a:defRPr sz="1600" kern="120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5pPr>
          </a:lstStyle>
          <a:p>
            <a:pPr marL="0" lvl="0" indent="0" algn="ctr">
              <a:spcBef>
                <a:spcPct val="0"/>
              </a:spcBef>
              <a:buSzTx/>
              <a:buFontTx/>
              <a:buNone/>
            </a:pPr>
            <a:r>
              <a:rPr lang="en-US" altLang="vi-VN" sz="5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4"/>
          <a:stretch>
            <a:fillRect/>
          </a:stretch>
        </p:blipFill>
        <p:spPr>
          <a:xfrm>
            <a:off x="-635" y="369570"/>
            <a:ext cx="12192635" cy="6426835"/>
          </a:xfrm>
          <a:prstGeom prst="rect">
            <a:avLst/>
          </a:prstGeom>
          <a:solidFill>
            <a:srgbClr val="92D050"/>
          </a:solidFill>
          <a:ln w="9525">
            <a:noFill/>
          </a:ln>
        </p:spPr>
      </p:pic>
      <p:pic>
        <p:nvPicPr>
          <p:cNvPr id="11" name="con rua" descr="C:\Users\DV4T\Desktop\11954219702032981752johnny_automatic_turtle.svg.m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4470" y="5147945"/>
            <a:ext cx="1022985" cy="14719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1"/>
          <p:cNvSpPr txBox="1"/>
          <p:nvPr/>
        </p:nvSpPr>
        <p:spPr>
          <a:xfrm>
            <a:off x="2612390" y="1556385"/>
            <a:ext cx="7266305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b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GIÚP </a:t>
            </a:r>
            <a:r>
              <a:rPr lang="en-US" altLang="en-US" sz="4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RÙA</a:t>
            </a:r>
            <a:r>
              <a:rPr lang="en-US" altLang="en-US" sz="4800" b="1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QUA </a:t>
            </a:r>
            <a:r>
              <a:rPr lang="en-US" altLang="en-US" sz="4800" b="1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SÔNG</a:t>
            </a:r>
            <a:endParaRPr lang="vi-VN" altLang="en-US" sz="4800" b="1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5c63d3885db7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2127" y="-96694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" grpId="0" animBg="1"/>
      <p:bldP spid="2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3"/>
          <a:stretch>
            <a:fillRect/>
          </a:stretch>
        </p:blipFill>
        <p:spPr>
          <a:xfrm>
            <a:off x="-635" y="369570"/>
            <a:ext cx="12192635" cy="64268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795" name="Picture 2" descr="C:\Users\DV4T\Desktop\11949889902017314491saphire_ganson.svg.m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0208" y="5838190"/>
            <a:ext cx="801687" cy="7985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0" name="Rectangle 39">
            <a:hlinkClick r:id="rId5" action="ppaction://hlinksldjump"/>
          </p:cNvPr>
          <p:cNvSpPr/>
          <p:nvPr/>
        </p:nvSpPr>
        <p:spPr>
          <a:xfrm>
            <a:off x="7886309" y="392874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1" name="Rectangle 40">
            <a:hlinkClick r:id="rId6" action="ppaction://hlinksldjump"/>
          </p:cNvPr>
          <p:cNvSpPr/>
          <p:nvPr/>
        </p:nvSpPr>
        <p:spPr>
          <a:xfrm>
            <a:off x="6881739" y="304482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2" name="Rectangle 41">
            <a:hlinkClick r:id="rId7" action="ppaction://hlinksldjump"/>
          </p:cNvPr>
          <p:cNvSpPr/>
          <p:nvPr/>
        </p:nvSpPr>
        <p:spPr>
          <a:xfrm>
            <a:off x="5771124" y="2562860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3" name="Rectangle 42">
            <a:hlinkClick r:id="rId8" action="ppaction://hlinksldjump"/>
          </p:cNvPr>
          <p:cNvSpPr/>
          <p:nvPr/>
        </p:nvSpPr>
        <p:spPr>
          <a:xfrm>
            <a:off x="4661144" y="2460625"/>
            <a:ext cx="493395" cy="7683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50" name="KC1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84758" y="456088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KC2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70675" y="3672840"/>
            <a:ext cx="914400" cy="830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KC3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38483" y="316769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KC4" descr="C:\Users\DV4T\Desktop\Game dao vang\12161398651844284150karthikeyan_Ruby.svg.med.png">
            <a:hlinkClick r:id="" action="ppaction://noaction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1705" y="3167698"/>
            <a:ext cx="914400" cy="8302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WINNER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34180" y="762635"/>
            <a:ext cx="1667510" cy="154559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 rua" descr="C:\Users\DV4T\Desktop\11954219702032981752johnny_automatic_turtle.svg.m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280000">
            <a:off x="8035290" y="5678805"/>
            <a:ext cx="776288" cy="1117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Right Arrow 2">
            <a:hlinkClick r:id="rId12" action="ppaction://hlinksldjump"/>
          </p:cNvPr>
          <p:cNvSpPr/>
          <p:nvPr/>
        </p:nvSpPr>
        <p:spPr>
          <a:xfrm>
            <a:off x="849630" y="617855"/>
            <a:ext cx="1383665" cy="711200"/>
          </a:xfrm>
          <a:prstGeom prst="rightArrow">
            <a:avLst/>
          </a:prstGeom>
          <a:gradFill rotWithShape="0">
            <a:gsLst>
              <a:gs pos="100000">
                <a:srgbClr val="0070C0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8125 0.0062037 L -0.0325521 -0.143519 " pathEditMode="relative" rAng="0" ptsTypes="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7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3333 -0.182222 L -0.0931771 -0.277593 " pathEditMode="relative" rAng="0" ptsTypes="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0" y="-6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9583 -0.272685 L -0.186406 -0.346574 " pathEditMode="relative" rAng="0" ptsTypes="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0" y="-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776 -0.339907 L -0.227656 -0.367407 " pathEditMode="relative" rAng="0" ptsTypes="">
                                      <p:cBhvr>
                                        <p:cTn id="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3281 -0.352222 L -0.338802 -0.392407 " pathEditMode="relative" rAng="0" ptsTypes="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1" grpId="0"/>
      <p:bldP spid="41" grpId="1"/>
      <p:bldP spid="42" grpId="0"/>
      <p:bldP spid="42" grpId="1"/>
      <p:bldP spid="43" grpId="0"/>
      <p:bldP spid="4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785"/>
            <a:ext cx="12134215" cy="64890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8"/>
          <p:cNvSpPr/>
          <p:nvPr/>
        </p:nvSpPr>
        <p:spPr>
          <a:xfrm>
            <a:off x="1895475" y="3429000"/>
            <a:ext cx="8001000" cy="2590800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3" descr="C:\Users\ADMIN\Desktop\Tai nguyen thiet ke tro choi\Bảng gỗ\wooden-blank-sign-clipart-1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412115"/>
            <a:ext cx="8534400" cy="2673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Rectangle 3"/>
          <p:cNvSpPr/>
          <p:nvPr/>
        </p:nvSpPr>
        <p:spPr>
          <a:xfrm>
            <a:off x="3728883" y="1981201"/>
            <a:ext cx="433484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 w="10160">
                  <a:solidFill>
                    <a:srgbClr val="46A6BD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</a:rPr>
              <a:t>Câu 1: 1+1=?</a:t>
            </a:r>
          </a:p>
        </p:txBody>
      </p:sp>
      <p:grpSp>
        <p:nvGrpSpPr>
          <p:cNvPr id="18" name="cau a"/>
          <p:cNvGrpSpPr/>
          <p:nvPr/>
        </p:nvGrpSpPr>
        <p:grpSpPr>
          <a:xfrm>
            <a:off x="2174875" y="3570288"/>
            <a:ext cx="3616325" cy="1077912"/>
            <a:chOff x="650211" y="3570787"/>
            <a:chExt cx="3616989" cy="1077413"/>
          </a:xfrm>
        </p:grpSpPr>
        <p:pic>
          <p:nvPicPr>
            <p:cNvPr id="34835" name="Picture 13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3570787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0" name="Rectangle 9"/>
            <p:cNvSpPr/>
            <p:nvPr/>
          </p:nvSpPr>
          <p:spPr>
            <a:xfrm>
              <a:off x="2281467" y="372912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0" name="cau c"/>
          <p:cNvGrpSpPr/>
          <p:nvPr/>
        </p:nvGrpSpPr>
        <p:grpSpPr>
          <a:xfrm>
            <a:off x="6230938" y="3570288"/>
            <a:ext cx="3617912" cy="1077912"/>
            <a:chOff x="4755813" y="3570786"/>
            <a:chExt cx="3616989" cy="1077413"/>
          </a:xfrm>
        </p:grpSpPr>
        <p:pic>
          <p:nvPicPr>
            <p:cNvPr id="34833" name="Picture 14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55813" y="3570786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10"/>
            <p:cNvSpPr/>
            <p:nvPr/>
          </p:nvSpPr>
          <p:spPr>
            <a:xfrm>
              <a:off x="6371233" y="3729126"/>
              <a:ext cx="564434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9" name="cau b"/>
          <p:cNvGrpSpPr/>
          <p:nvPr/>
        </p:nvGrpSpPr>
        <p:grpSpPr>
          <a:xfrm>
            <a:off x="2174875" y="4711700"/>
            <a:ext cx="3616325" cy="1077913"/>
            <a:chOff x="650211" y="4711478"/>
            <a:chExt cx="3616989" cy="1077413"/>
          </a:xfrm>
        </p:grpSpPr>
        <p:pic>
          <p:nvPicPr>
            <p:cNvPr id="34831" name="Picture 15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650211" y="4711478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2" name="Rectangle 11"/>
            <p:cNvSpPr/>
            <p:nvPr/>
          </p:nvSpPr>
          <p:spPr>
            <a:xfrm>
              <a:off x="2283392" y="4786746"/>
              <a:ext cx="564682" cy="830612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1" name="cau d"/>
          <p:cNvGrpSpPr/>
          <p:nvPr/>
        </p:nvGrpSpPr>
        <p:grpSpPr>
          <a:xfrm>
            <a:off x="6230938" y="4806950"/>
            <a:ext cx="3617912" cy="1076325"/>
            <a:chOff x="4707116" y="4806539"/>
            <a:chExt cx="3616989" cy="1077413"/>
          </a:xfrm>
        </p:grpSpPr>
        <p:pic>
          <p:nvPicPr>
            <p:cNvPr id="34829" name="Picture 16"/>
            <p:cNvPicPr>
              <a:picLocks noChangeAspect="1"/>
            </p:cNvPicPr>
            <p:nvPr/>
          </p:nvPicPr>
          <p:blipFill>
            <a:blip r:embed="rId7"/>
            <a:srcRect t="16563" b="16270"/>
            <a:stretch>
              <a:fillRect/>
            </a:stretch>
          </p:blipFill>
          <p:spPr>
            <a:xfrm>
              <a:off x="4707116" y="4806539"/>
              <a:ext cx="3616989" cy="107741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6347484" y="4860249"/>
              <a:ext cx="564434" cy="83183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1200" cap="none" spc="0" normalizeH="0" baseline="0" noProof="0" dirty="0">
                  <a:ln w="10160">
                    <a:solidFill>
                      <a:srgbClr val="46A6BD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24" name="Rectangle 23">
            <a:hlinkClick r:id="rId8" action="ppaction://hlinksldjump"/>
          </p:cNvPr>
          <p:cNvSpPr/>
          <p:nvPr/>
        </p:nvSpPr>
        <p:spPr>
          <a:xfrm>
            <a:off x="9896475" y="6133895"/>
            <a:ext cx="1524000" cy="45720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QUAY LẠI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2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55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1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160</Words>
  <Application>Microsoft Office PowerPoint</Application>
  <PresentationFormat>Widescreen</PresentationFormat>
  <Paragraphs>58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UTM Avo</vt:lpstr>
      <vt:lpstr>Arial</vt:lpstr>
      <vt:lpstr>Green Color</vt:lpstr>
      <vt:lpstr>Tuần 7 Bài 17: Phép cộng trong phạm vi 6       (tiếp theo) – Tiết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55</cp:revision>
  <dcterms:created xsi:type="dcterms:W3CDTF">2021-11-01T08:16:00Z</dcterms:created>
  <dcterms:modified xsi:type="dcterms:W3CDTF">2022-08-24T03:07:06Z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33F482370A08472AB447977C1944926F</vt:lpwstr>
  </property>
  <property fmtid="{D5CDD505-2E9C-101B-9397-08002B2CF9AE}" pid="3" name="KSOProductBuildVer">
    <vt:lpwstr>1033-11.2.0.10382</vt:lpwstr>
  </property>
</Properties>
</file>